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5DE29-AFD3-4D5B-88F4-FE1AB6A9E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323EA-0242-46CF-97F4-5462F6CDE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001ED-7C63-4F6E-ADAC-DE46AD8A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81C69-5396-46D1-8A80-0FE8D1EA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8BC98-0FAC-4BEC-B3EF-ECB793780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5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FC3F2-026A-404A-B0C4-41B98E2C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706E6-4BCA-4CA1-A25B-19042EF66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F902F-1E30-418D-8606-7CEB2CCB2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77F76-8DE4-4ADB-BCB1-697E88DD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0B270-3A39-4DAC-AF10-2DA8D630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34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F6C762-ABC4-47D5-AE3A-6F7ED3673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D5CFD-52D5-44A9-AF55-CAC2565EB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52AC9-CB88-4EE7-9BAA-82C9A8E89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5165-842A-4AAA-AB07-898E95EC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4B802-5051-4D3B-9608-5A7E5954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18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BCC63-A43E-4233-A59A-CB99DA98E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0BC52-C47A-4F74-B6A2-BB077CD6A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FCEF4-E70C-47AC-8C1E-D29BE8C0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2D1A2-C4A7-440E-A869-1F2F0953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C27FA-FE8D-4BA8-B6BF-A560867B9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40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838E4-2608-487F-B3BD-85D0CB2D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47A1D-3579-4201-A6B6-B15FA0150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867BE-ACAF-40D7-98E9-04EB0443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E09A1-D3B5-4C55-A605-35FEECD4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A1734-B3F9-4E02-B2A9-17AB406E3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98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B0793-DEB9-4FE8-AF9B-72692BA9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28D93-4CA7-408D-8215-C8524F832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95CA0D-C8A5-49B6-A4F2-3FF60C409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0C523-99D6-4706-A8CC-70F47891C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05C7B-2A62-4033-8D73-4DDD2CF7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36B97-0D90-45CE-9F85-29980D891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C1BC7-FA95-4916-8C9B-368C26F2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25651-AE86-4A4D-9A43-C97D6383D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C60BC-05AB-4EC2-951E-74EDDA221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A714C5-11D6-4585-B8ED-EB2081422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65ED4-1697-493B-B6F9-ACACC3D0E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3AA50D-882F-4A5B-8CCC-AD264AF4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1F63CE-779A-4BE2-AD73-409FB9BD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29DF2F-5A9B-4AB3-B92D-6D368B54E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66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604FC-B957-41B0-93AF-44E28DB67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3C6FC0-28E5-433D-9418-1E313AF8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D88B1-DF60-4604-B802-A400264BF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0CF86-0E33-4E70-99D0-BB4D514C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50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7F072-B343-4D99-BB9E-91F020AD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7364E4-2621-4D3B-A029-499493BF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1825D-3DA8-4FD9-A068-1643D28F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4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0BD2-35EC-4DC0-B5B9-E933142C5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E34C9-13DF-4E5A-AB2C-38C3B2E0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C64DB-0DD5-4BCE-8C96-DDB07699C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83A1B-89CC-4E10-80BE-72281EA39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B2579-38A3-4626-AE03-66EF66838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21FE3-2A93-4B05-9336-28F090D60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71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4FD6F-D72D-4940-AB1B-A35AF7EB3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57E32B-449B-44AD-8207-0238AD3CE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8D7AA-AE4B-47ED-A52B-1ABF9EEB4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3FD98-9B08-45F7-BE46-6F5A1DEA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177C7-71E7-4E9E-AEB3-E695F5480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80E7F-CC1F-4697-B5FE-D48CA32C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1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4CDD3A-5E62-42AA-90DA-861BDE8D1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C0861-3923-472B-8685-59A6297BA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80A2A-2804-42CB-8D63-C4F920A1B0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17A8D-EB30-41B5-BE9E-0CA280B934E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C8BC0-38D6-4140-9E5B-A1D7B5DF1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945DB-E2E5-4D94-9EF1-7AC1E4B5A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1C7B8-F231-453E-9440-A869F22FD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08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8FD7-A57E-44B6-B530-89BEB6C8D7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winkl" pitchFamily="2" charset="0"/>
              </a:rPr>
              <a:t>LO: grouping data </a:t>
            </a:r>
            <a:endParaRPr lang="en-GB" dirty="0">
              <a:latin typeface="Twinkl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F7B429-50D7-4909-9C40-E361A9E5F6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7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02A56-8CF4-4315-B8C0-77F0C2B2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winkl" pitchFamily="2" charset="0"/>
              </a:rPr>
              <a:t>Using this worksheet in the pack, group these objects. </a:t>
            </a:r>
            <a:endParaRPr lang="en-GB" dirty="0">
              <a:latin typeface="Twinkl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EA3C23-6B15-4C40-9BAA-ACA5AD4EE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809750"/>
            <a:ext cx="5334000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8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A47A3-E8DA-4F2B-B0DE-7907E83C5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5583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winkl" pitchFamily="2" charset="0"/>
              </a:rPr>
              <a:t>Computers work the same, they group and count data too!</a:t>
            </a:r>
            <a:endParaRPr lang="en-GB" dirty="0">
              <a:latin typeface="Twink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07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Twinkl</vt:lpstr>
      <vt:lpstr>Office Theme</vt:lpstr>
      <vt:lpstr>LO: grouping data </vt:lpstr>
      <vt:lpstr>Using this worksheet in the pack, group these objects. </vt:lpstr>
      <vt:lpstr>Computers work the same, they group and count data too!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group these</dc:title>
  <dc:creator>Rosalind Howard</dc:creator>
  <cp:lastModifiedBy>Rosalind Howard</cp:lastModifiedBy>
  <cp:revision>2</cp:revision>
  <dcterms:created xsi:type="dcterms:W3CDTF">2021-01-19T11:23:54Z</dcterms:created>
  <dcterms:modified xsi:type="dcterms:W3CDTF">2021-01-19T11:37:07Z</dcterms:modified>
</cp:coreProperties>
</file>